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57" r:id="rId6"/>
    <p:sldId id="258" r:id="rId7"/>
    <p:sldId id="259"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1" d="100"/>
          <a:sy n="41" d="100"/>
        </p:scale>
        <p:origin x="60" y="10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7A835F-FC03-4443-BDCA-09BE31F8DAA5}"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D3D45-98B5-422A-9B63-1DA5144EBCAB}" type="slidenum">
              <a:rPr lang="en-US" smtClean="0"/>
              <a:t>‹#›</a:t>
            </a:fld>
            <a:endParaRPr lang="en-US"/>
          </a:p>
        </p:txBody>
      </p:sp>
    </p:spTree>
    <p:extLst>
      <p:ext uri="{BB962C8B-B14F-4D97-AF65-F5344CB8AC3E}">
        <p14:creationId xmlns:p14="http://schemas.microsoft.com/office/powerpoint/2010/main" val="2738938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A835F-FC03-4443-BDCA-09BE31F8DAA5}"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D3D45-98B5-422A-9B63-1DA5144EBCAB}" type="slidenum">
              <a:rPr lang="en-US" smtClean="0"/>
              <a:t>‹#›</a:t>
            </a:fld>
            <a:endParaRPr lang="en-US"/>
          </a:p>
        </p:txBody>
      </p:sp>
    </p:spTree>
    <p:extLst>
      <p:ext uri="{BB962C8B-B14F-4D97-AF65-F5344CB8AC3E}">
        <p14:creationId xmlns:p14="http://schemas.microsoft.com/office/powerpoint/2010/main" val="412963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A835F-FC03-4443-BDCA-09BE31F8DAA5}"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D3D45-98B5-422A-9B63-1DA5144EBCAB}" type="slidenum">
              <a:rPr lang="en-US" smtClean="0"/>
              <a:t>‹#›</a:t>
            </a:fld>
            <a:endParaRPr lang="en-US"/>
          </a:p>
        </p:txBody>
      </p:sp>
    </p:spTree>
    <p:extLst>
      <p:ext uri="{BB962C8B-B14F-4D97-AF65-F5344CB8AC3E}">
        <p14:creationId xmlns:p14="http://schemas.microsoft.com/office/powerpoint/2010/main" val="4260673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A835F-FC03-4443-BDCA-09BE31F8DAA5}"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D3D45-98B5-422A-9B63-1DA5144EBCAB}" type="slidenum">
              <a:rPr lang="en-US" smtClean="0"/>
              <a:t>‹#›</a:t>
            </a:fld>
            <a:endParaRPr lang="en-US"/>
          </a:p>
        </p:txBody>
      </p:sp>
    </p:spTree>
    <p:extLst>
      <p:ext uri="{BB962C8B-B14F-4D97-AF65-F5344CB8AC3E}">
        <p14:creationId xmlns:p14="http://schemas.microsoft.com/office/powerpoint/2010/main" val="2577714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7A835F-FC03-4443-BDCA-09BE31F8DAA5}"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D3D45-98B5-422A-9B63-1DA5144EBCAB}" type="slidenum">
              <a:rPr lang="en-US" smtClean="0"/>
              <a:t>‹#›</a:t>
            </a:fld>
            <a:endParaRPr lang="en-US"/>
          </a:p>
        </p:txBody>
      </p:sp>
    </p:spTree>
    <p:extLst>
      <p:ext uri="{BB962C8B-B14F-4D97-AF65-F5344CB8AC3E}">
        <p14:creationId xmlns:p14="http://schemas.microsoft.com/office/powerpoint/2010/main" val="689451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7A835F-FC03-4443-BDCA-09BE31F8DAA5}"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D3D45-98B5-422A-9B63-1DA5144EBCAB}" type="slidenum">
              <a:rPr lang="en-US" smtClean="0"/>
              <a:t>‹#›</a:t>
            </a:fld>
            <a:endParaRPr lang="en-US"/>
          </a:p>
        </p:txBody>
      </p:sp>
    </p:spTree>
    <p:extLst>
      <p:ext uri="{BB962C8B-B14F-4D97-AF65-F5344CB8AC3E}">
        <p14:creationId xmlns:p14="http://schemas.microsoft.com/office/powerpoint/2010/main" val="361340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7A835F-FC03-4443-BDCA-09BE31F8DAA5}"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4D3D45-98B5-422A-9B63-1DA5144EBCAB}" type="slidenum">
              <a:rPr lang="en-US" smtClean="0"/>
              <a:t>‹#›</a:t>
            </a:fld>
            <a:endParaRPr lang="en-US"/>
          </a:p>
        </p:txBody>
      </p:sp>
    </p:spTree>
    <p:extLst>
      <p:ext uri="{BB962C8B-B14F-4D97-AF65-F5344CB8AC3E}">
        <p14:creationId xmlns:p14="http://schemas.microsoft.com/office/powerpoint/2010/main" val="1487595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7A835F-FC03-4443-BDCA-09BE31F8DAA5}"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4D3D45-98B5-422A-9B63-1DA5144EBCAB}" type="slidenum">
              <a:rPr lang="en-US" smtClean="0"/>
              <a:t>‹#›</a:t>
            </a:fld>
            <a:endParaRPr lang="en-US"/>
          </a:p>
        </p:txBody>
      </p:sp>
    </p:spTree>
    <p:extLst>
      <p:ext uri="{BB962C8B-B14F-4D97-AF65-F5344CB8AC3E}">
        <p14:creationId xmlns:p14="http://schemas.microsoft.com/office/powerpoint/2010/main" val="4237490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A835F-FC03-4443-BDCA-09BE31F8DAA5}"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4D3D45-98B5-422A-9B63-1DA5144EBCAB}" type="slidenum">
              <a:rPr lang="en-US" smtClean="0"/>
              <a:t>‹#›</a:t>
            </a:fld>
            <a:endParaRPr lang="en-US"/>
          </a:p>
        </p:txBody>
      </p:sp>
    </p:spTree>
    <p:extLst>
      <p:ext uri="{BB962C8B-B14F-4D97-AF65-F5344CB8AC3E}">
        <p14:creationId xmlns:p14="http://schemas.microsoft.com/office/powerpoint/2010/main" val="1727636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A835F-FC03-4443-BDCA-09BE31F8DAA5}"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D3D45-98B5-422A-9B63-1DA5144EBCAB}" type="slidenum">
              <a:rPr lang="en-US" smtClean="0"/>
              <a:t>‹#›</a:t>
            </a:fld>
            <a:endParaRPr lang="en-US"/>
          </a:p>
        </p:txBody>
      </p:sp>
    </p:spTree>
    <p:extLst>
      <p:ext uri="{BB962C8B-B14F-4D97-AF65-F5344CB8AC3E}">
        <p14:creationId xmlns:p14="http://schemas.microsoft.com/office/powerpoint/2010/main" val="1675412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A835F-FC03-4443-BDCA-09BE31F8DAA5}"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D3D45-98B5-422A-9B63-1DA5144EBCAB}" type="slidenum">
              <a:rPr lang="en-US" smtClean="0"/>
              <a:t>‹#›</a:t>
            </a:fld>
            <a:endParaRPr lang="en-US"/>
          </a:p>
        </p:txBody>
      </p:sp>
    </p:spTree>
    <p:extLst>
      <p:ext uri="{BB962C8B-B14F-4D97-AF65-F5344CB8AC3E}">
        <p14:creationId xmlns:p14="http://schemas.microsoft.com/office/powerpoint/2010/main" val="3369749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A835F-FC03-4443-BDCA-09BE31F8DAA5}" type="datetimeFigureOut">
              <a:rPr lang="en-US" smtClean="0"/>
              <a:t>4/25/2020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D3D45-98B5-422A-9B63-1DA5144EBCAB}" type="slidenum">
              <a:rPr lang="en-US" smtClean="0"/>
              <a:t>‹#›</a:t>
            </a:fld>
            <a:endParaRPr lang="en-US"/>
          </a:p>
        </p:txBody>
      </p:sp>
    </p:spTree>
    <p:extLst>
      <p:ext uri="{BB962C8B-B14F-4D97-AF65-F5344CB8AC3E}">
        <p14:creationId xmlns:p14="http://schemas.microsoft.com/office/powerpoint/2010/main" val="3006178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trongqa.com/servi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tiempodev.com/corporateblog/what-is-qa-in-software-testing" TargetMode="External"/><Relationship Id="rId2" Type="http://schemas.openxmlformats.org/officeDocument/2006/relationships/hyperlink" Target="https://www.thebalancesmb.com/definition-of-quality-assurance-253366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iempodev.com/corporateblog/what-is-quality-assurance-in-software-test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Software Testing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69867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Software Testing</a:t>
            </a:r>
            <a:br>
              <a:rPr lang="en-US" b="1" dirty="0"/>
            </a:br>
            <a:endParaRPr lang="en-US" dirty="0"/>
          </a:p>
        </p:txBody>
      </p:sp>
      <p:sp>
        <p:nvSpPr>
          <p:cNvPr id="3" name="Content Placeholder 2"/>
          <p:cNvSpPr>
            <a:spLocks noGrp="1"/>
          </p:cNvSpPr>
          <p:nvPr>
            <p:ph idx="1"/>
          </p:nvPr>
        </p:nvSpPr>
        <p:spPr/>
        <p:txBody>
          <a:bodyPr/>
          <a:lstStyle/>
          <a:p>
            <a:r>
              <a:rPr lang="en-US" b="1" dirty="0"/>
              <a:t>Testing</a:t>
            </a:r>
            <a:r>
              <a:rPr lang="en-US" dirty="0"/>
              <a:t> can be described as the process of evaluating a system or its component(s) with the purpose to find whether it meets the specified requirements or not. Simply, testing is executing a system with an intention to identify any possible errors, gaps, or missing requirements in contradiction with the current requirements.</a:t>
            </a:r>
          </a:p>
        </p:txBody>
      </p:sp>
    </p:spTree>
    <p:extLst>
      <p:ext uri="{BB962C8B-B14F-4D97-AF65-F5344CB8AC3E}">
        <p14:creationId xmlns:p14="http://schemas.microsoft.com/office/powerpoint/2010/main" val="1377651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Software Testing is Important</a:t>
            </a:r>
            <a:br>
              <a:rPr lang="en-US" b="1" dirty="0"/>
            </a:br>
            <a:endParaRPr lang="en-US" dirty="0"/>
          </a:p>
        </p:txBody>
      </p:sp>
      <p:sp>
        <p:nvSpPr>
          <p:cNvPr id="3" name="Content Placeholder 2"/>
          <p:cNvSpPr>
            <a:spLocks noGrp="1"/>
          </p:cNvSpPr>
          <p:nvPr>
            <p:ph idx="1"/>
          </p:nvPr>
        </p:nvSpPr>
        <p:spPr/>
        <p:txBody>
          <a:bodyPr>
            <a:normAutofit/>
          </a:bodyPr>
          <a:lstStyle/>
          <a:p>
            <a:r>
              <a:rPr lang="en-US" b="1" dirty="0"/>
              <a:t>There are number of reasons that make </a:t>
            </a:r>
            <a:r>
              <a:rPr lang="en-US" b="1" dirty="0">
                <a:hlinkClick r:id="rId2"/>
              </a:rPr>
              <a:t>software testing</a:t>
            </a:r>
            <a:r>
              <a:rPr lang="en-US" b="1" dirty="0"/>
              <a:t> very important: </a:t>
            </a:r>
            <a:endParaRPr lang="en-US" dirty="0"/>
          </a:p>
          <a:p>
            <a:r>
              <a:rPr lang="en-US" dirty="0"/>
              <a:t>Software testing is essential to indicate the defects and errors that may occur during the development phases. </a:t>
            </a:r>
          </a:p>
          <a:p>
            <a:r>
              <a:rPr lang="en-US" dirty="0"/>
              <a:t>It’s important since it verifies the Customer’s reliability and their content with the application. </a:t>
            </a:r>
          </a:p>
          <a:p>
            <a:r>
              <a:rPr lang="en-US" dirty="0"/>
              <a:t>It is very important to guarantee the Quality of the product.  Quality product supplied to the customers helps to gain their confidence. </a:t>
            </a:r>
          </a:p>
          <a:p>
            <a:endParaRPr lang="en-US" dirty="0"/>
          </a:p>
        </p:txBody>
      </p:sp>
    </p:spTree>
    <p:extLst>
      <p:ext uri="{BB962C8B-B14F-4D97-AF65-F5344CB8AC3E}">
        <p14:creationId xmlns:p14="http://schemas.microsoft.com/office/powerpoint/2010/main" val="1837537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Testing is necessary while providing the facilities to the customers like the delivery of high quality product or software application which requires minimal maintenance cost and hence shows more precise, consistent and reliable results. </a:t>
            </a:r>
          </a:p>
          <a:p>
            <a:r>
              <a:rPr lang="en-US" dirty="0" smtClean="0"/>
              <a:t>Testing is required for an effective performance of software application or product. </a:t>
            </a:r>
          </a:p>
          <a:p>
            <a:r>
              <a:rPr lang="en-US" dirty="0" smtClean="0"/>
              <a:t>It’s important to ensure that the application should not result into any failures because it can lead to extra expenses in the future or in the later stages of the development. </a:t>
            </a:r>
          </a:p>
          <a:p>
            <a:r>
              <a:rPr lang="en-US" dirty="0" smtClean="0"/>
              <a:t>It’s required to stay in the business. </a:t>
            </a:r>
          </a:p>
          <a:p>
            <a:endParaRPr lang="en-US" dirty="0"/>
          </a:p>
        </p:txBody>
      </p:sp>
    </p:spTree>
    <p:extLst>
      <p:ext uri="{BB962C8B-B14F-4D97-AF65-F5344CB8AC3E}">
        <p14:creationId xmlns:p14="http://schemas.microsoft.com/office/powerpoint/2010/main" val="4132592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What </a:t>
            </a:r>
            <a:r>
              <a:rPr lang="en-US" b="1" dirty="0"/>
              <a:t>is QA in Software Testing?</a:t>
            </a:r>
            <a:br>
              <a:rPr lang="en-US" b="1" dirty="0"/>
            </a:br>
            <a:endParaRPr lang="en-US" dirty="0"/>
          </a:p>
        </p:txBody>
      </p:sp>
      <p:sp>
        <p:nvSpPr>
          <p:cNvPr id="3" name="Content Placeholder 2"/>
          <p:cNvSpPr>
            <a:spLocks noGrp="1"/>
          </p:cNvSpPr>
          <p:nvPr>
            <p:ph idx="1"/>
          </p:nvPr>
        </p:nvSpPr>
        <p:spPr/>
        <p:txBody>
          <a:bodyPr>
            <a:normAutofit/>
          </a:bodyPr>
          <a:lstStyle/>
          <a:p>
            <a:pPr fontAlgn="base"/>
            <a:r>
              <a:rPr lang="en-US" dirty="0"/>
              <a:t>n the past, quality assurance testing has generally been brought into process relatively late in the development cycle. For example, in Waterfall, the software is produced and passed along to the QA team, who offer feedback, then send the software back to development so they can fix the problems.</a:t>
            </a:r>
          </a:p>
          <a:p>
            <a:pPr fontAlgn="base"/>
            <a:r>
              <a:rPr lang="en-US" dirty="0"/>
              <a:t>In an Agile environment, everyone, including the Quality Assurance Team, works collaboratively to make improvements on an ongoing basis. Yet, as developers, operators, and testers embrace a shared responsibility for making sure they deliver a high-quality end product, QA often struggles to find its place.</a:t>
            </a:r>
          </a:p>
          <a:p>
            <a:endParaRPr lang="en-US" dirty="0"/>
          </a:p>
        </p:txBody>
      </p:sp>
    </p:spTree>
    <p:extLst>
      <p:ext uri="{BB962C8B-B14F-4D97-AF65-F5344CB8AC3E}">
        <p14:creationId xmlns:p14="http://schemas.microsoft.com/office/powerpoint/2010/main" val="3590745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Quality Assurance Testing?</a:t>
            </a:r>
            <a:br>
              <a:rPr lang="en-US" b="1" dirty="0"/>
            </a:br>
            <a:endParaRPr lang="en-US" dirty="0"/>
          </a:p>
        </p:txBody>
      </p:sp>
      <p:sp>
        <p:nvSpPr>
          <p:cNvPr id="3" name="Content Placeholder 2"/>
          <p:cNvSpPr>
            <a:spLocks noGrp="1"/>
          </p:cNvSpPr>
          <p:nvPr>
            <p:ph idx="1"/>
          </p:nvPr>
        </p:nvSpPr>
        <p:spPr/>
        <p:txBody>
          <a:bodyPr>
            <a:normAutofit/>
          </a:bodyPr>
          <a:lstStyle/>
          <a:p>
            <a:pPr fontAlgn="base"/>
            <a:r>
              <a:rPr lang="en-US" dirty="0"/>
              <a:t>The </a:t>
            </a:r>
            <a:r>
              <a:rPr lang="en-US" dirty="0" smtClean="0"/>
              <a:t>simplest </a:t>
            </a:r>
            <a:r>
              <a:rPr lang="en-US" dirty="0"/>
              <a:t>answer to the </a:t>
            </a:r>
            <a:r>
              <a:rPr lang="en-US" dirty="0"/>
              <a:t>the</a:t>
            </a:r>
            <a:r>
              <a:rPr lang="en-US" dirty="0"/>
              <a:t> question what is quality assurance testing? is </a:t>
            </a:r>
            <a:r>
              <a:rPr lang="en-US" dirty="0">
                <a:hlinkClick r:id="rId2"/>
              </a:rPr>
              <a:t>quality assurance</a:t>
            </a:r>
            <a:r>
              <a:rPr lang="en-US" dirty="0"/>
              <a:t>, or QA, is a </a:t>
            </a:r>
            <a:r>
              <a:rPr lang="en-US" dirty="0">
                <a:hlinkClick r:id="rId3"/>
              </a:rPr>
              <a:t>quality testing process</a:t>
            </a:r>
            <a:r>
              <a:rPr lang="en-US" dirty="0"/>
              <a:t> that ensures that an organization delivers the best products or services possible.</a:t>
            </a:r>
          </a:p>
          <a:p>
            <a:pPr fontAlgn="base"/>
            <a:r>
              <a:rPr lang="en-US" dirty="0"/>
              <a:t>QA aims to deliver consistent results through a set of standardized procedures, which means that organizations also need to make sure that their processes for achieving the desired results hit specific quality benchmarks themselves.</a:t>
            </a:r>
          </a:p>
          <a:p>
            <a:endParaRPr lang="en-US" dirty="0"/>
          </a:p>
        </p:txBody>
      </p:sp>
    </p:spTree>
    <p:extLst>
      <p:ext uri="{BB962C8B-B14F-4D97-AF65-F5344CB8AC3E}">
        <p14:creationId xmlns:p14="http://schemas.microsoft.com/office/powerpoint/2010/main" val="3574825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smtClean="0"/>
              <a:t>In brief, you might say that QA includes all activities that center around implementing standards and procedures associated with ensuring that software meets a certain set of requirements before it’s released to the public.</a:t>
            </a:r>
          </a:p>
          <a:p>
            <a:pPr fontAlgn="base"/>
            <a:r>
              <a:rPr lang="en-US" dirty="0" smtClean="0"/>
              <a:t>The key thing to keep in mind is that QA doesn’t involve the actual testing of products. Instead, it focuses on the procedures to ensure the best outcome. QA activities are ultimately process oriented.</a:t>
            </a:r>
          </a:p>
          <a:p>
            <a:endParaRPr lang="en-US" dirty="0"/>
          </a:p>
        </p:txBody>
      </p:sp>
    </p:spTree>
    <p:extLst>
      <p:ext uri="{BB962C8B-B14F-4D97-AF65-F5344CB8AC3E}">
        <p14:creationId xmlns:p14="http://schemas.microsoft.com/office/powerpoint/2010/main" val="3300690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Role of QA in Software </a:t>
            </a:r>
            <a:r>
              <a:rPr lang="en-US" b="1" dirty="0" smtClean="0"/>
              <a:t>Testing</a:t>
            </a:r>
            <a:endParaRPr lang="en-US" dirty="0"/>
          </a:p>
        </p:txBody>
      </p:sp>
      <p:sp>
        <p:nvSpPr>
          <p:cNvPr id="3" name="Content Placeholder 2"/>
          <p:cNvSpPr>
            <a:spLocks noGrp="1"/>
          </p:cNvSpPr>
          <p:nvPr>
            <p:ph idx="1"/>
          </p:nvPr>
        </p:nvSpPr>
        <p:spPr/>
        <p:txBody>
          <a:bodyPr/>
          <a:lstStyle/>
          <a:p>
            <a:pPr fontAlgn="base"/>
            <a:r>
              <a:rPr lang="en-US" dirty="0"/>
              <a:t>When software is created, the hope is to have seamless development, design, distribution, and delivery. But, as we all know, that rarely happens.</a:t>
            </a:r>
          </a:p>
          <a:p>
            <a:pPr fontAlgn="base"/>
            <a:r>
              <a:rPr lang="en-US" dirty="0"/>
              <a:t>Think about your own experience. You’ve probably encountered a surprise software bug, unexpected downtime, or some other problem more times than you can count while trying to complete a task.</a:t>
            </a:r>
          </a:p>
          <a:p>
            <a:r>
              <a:rPr lang="en-US" dirty="0">
                <a:hlinkClick r:id="rId2"/>
              </a:rPr>
              <a:t>Software testing and QA</a:t>
            </a:r>
            <a:r>
              <a:rPr lang="en-US" dirty="0"/>
              <a:t> address different issues. The former seeks to identify bugs, errors, vulnerabilities, and other defects.</a:t>
            </a:r>
          </a:p>
        </p:txBody>
      </p:sp>
    </p:spTree>
    <p:extLst>
      <p:ext uri="{BB962C8B-B14F-4D97-AF65-F5344CB8AC3E}">
        <p14:creationId xmlns:p14="http://schemas.microsoft.com/office/powerpoint/2010/main" val="603811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07761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333</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Software Testing</vt:lpstr>
      <vt:lpstr>Software Testing </vt:lpstr>
      <vt:lpstr>Why Software Testing is Important </vt:lpstr>
      <vt:lpstr>PowerPoint Presentation</vt:lpstr>
      <vt:lpstr> What is QA in Software Testing? </vt:lpstr>
      <vt:lpstr>What Is Quality Assurance Testing? </vt:lpstr>
      <vt:lpstr>PowerPoint Presentation</vt:lpstr>
      <vt:lpstr>The Role of QA in Software Testing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Testing</dc:title>
  <dc:creator>Lenovo</dc:creator>
  <cp:lastModifiedBy>Lenovo</cp:lastModifiedBy>
  <cp:revision>1</cp:revision>
  <dcterms:created xsi:type="dcterms:W3CDTF">2020-04-24T19:30:40Z</dcterms:created>
  <dcterms:modified xsi:type="dcterms:W3CDTF">2020-04-24T19:37:43Z</dcterms:modified>
</cp:coreProperties>
</file>